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256" r:id="rId3"/>
    <p:sldId id="389" r:id="rId5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06191EBE-4378-4EF3-831E-90E54A25FD97}">
          <p14:sldIdLst>
            <p14:sldId id="256"/>
            <p14:sldId id="3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036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ng" initials="k" lastIdx="0" clrIdx="0"/>
  <p:cmAuthor id="5" name="作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6BB1C9"/>
    <a:srgbClr val="365FAA"/>
    <a:srgbClr val="FFCCCC"/>
    <a:srgbClr val="FF66CC"/>
    <a:srgbClr val="FF3399"/>
    <a:srgbClr val="FF9999"/>
    <a:srgbClr val="FF0066"/>
    <a:srgbClr val="CEB966"/>
    <a:srgbClr val="6585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87" autoAdjust="0"/>
    <p:restoredTop sz="93826" autoAdjust="0"/>
  </p:normalViewPr>
  <p:slideViewPr>
    <p:cSldViewPr snapToGrid="0" showGuides="1">
      <p:cViewPr varScale="1">
        <p:scale>
          <a:sx n="64" d="100"/>
          <a:sy n="64" d="100"/>
        </p:scale>
        <p:origin x="-696" y="-64"/>
      </p:cViewPr>
      <p:guideLst>
        <p:guide orient="horz" pos="2036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2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A26B66-EA8F-4A2A-B7D5-8F5318574C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4ACA6-1FC9-4F65-B129-F21D8677423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4ACA6-1FC9-4F65-B129-F21D867742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16FC0-CA49-47D6-AC8D-5A2A6DC11E8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 cstate="print">
            <a:alphaModFix amt="7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8"/>
          <p:cNvSpPr/>
          <p:nvPr/>
        </p:nvSpPr>
        <p:spPr bwMode="auto">
          <a:xfrm>
            <a:off x="335" y="5817923"/>
            <a:ext cx="12189744" cy="1041666"/>
          </a:xfrm>
          <a:custGeom>
            <a:avLst/>
            <a:gdLst>
              <a:gd name="T0" fmla="*/ 5699 w 5699"/>
              <a:gd name="T1" fmla="*/ 0 h 487"/>
              <a:gd name="T2" fmla="*/ 5699 w 5699"/>
              <a:gd name="T3" fmla="*/ 487 h 487"/>
              <a:gd name="T4" fmla="*/ 0 w 5699"/>
              <a:gd name="T5" fmla="*/ 487 h 487"/>
              <a:gd name="T6" fmla="*/ 0 w 5699"/>
              <a:gd name="T7" fmla="*/ 360 h 487"/>
              <a:gd name="T8" fmla="*/ 375 w 5699"/>
              <a:gd name="T9" fmla="*/ 381 h 487"/>
              <a:gd name="T10" fmla="*/ 738 w 5699"/>
              <a:gd name="T11" fmla="*/ 398 h 487"/>
              <a:gd name="T12" fmla="*/ 1095 w 5699"/>
              <a:gd name="T13" fmla="*/ 410 h 487"/>
              <a:gd name="T14" fmla="*/ 1445 w 5699"/>
              <a:gd name="T15" fmla="*/ 419 h 487"/>
              <a:gd name="T16" fmla="*/ 1787 w 5699"/>
              <a:gd name="T17" fmla="*/ 423 h 487"/>
              <a:gd name="T18" fmla="*/ 2119 w 5699"/>
              <a:gd name="T19" fmla="*/ 421 h 487"/>
              <a:gd name="T20" fmla="*/ 2443 w 5699"/>
              <a:gd name="T21" fmla="*/ 416 h 487"/>
              <a:gd name="T22" fmla="*/ 2760 w 5699"/>
              <a:gd name="T23" fmla="*/ 405 h 487"/>
              <a:gd name="T24" fmla="*/ 3068 w 5699"/>
              <a:gd name="T25" fmla="*/ 391 h 487"/>
              <a:gd name="T26" fmla="*/ 3368 w 5699"/>
              <a:gd name="T27" fmla="*/ 372 h 487"/>
              <a:gd name="T28" fmla="*/ 3658 w 5699"/>
              <a:gd name="T29" fmla="*/ 348 h 487"/>
              <a:gd name="T30" fmla="*/ 3942 w 5699"/>
              <a:gd name="T31" fmla="*/ 320 h 487"/>
              <a:gd name="T32" fmla="*/ 4217 w 5699"/>
              <a:gd name="T33" fmla="*/ 289 h 487"/>
              <a:gd name="T34" fmla="*/ 4485 w 5699"/>
              <a:gd name="T35" fmla="*/ 250 h 487"/>
              <a:gd name="T36" fmla="*/ 4745 w 5699"/>
              <a:gd name="T37" fmla="*/ 210 h 487"/>
              <a:gd name="T38" fmla="*/ 4996 w 5699"/>
              <a:gd name="T39" fmla="*/ 163 h 487"/>
              <a:gd name="T40" fmla="*/ 5238 w 5699"/>
              <a:gd name="T41" fmla="*/ 113 h 487"/>
              <a:gd name="T42" fmla="*/ 5473 w 5699"/>
              <a:gd name="T43" fmla="*/ 59 h 487"/>
              <a:gd name="T44" fmla="*/ 5699 w 5699"/>
              <a:gd name="T45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5699" h="487">
                <a:moveTo>
                  <a:pt x="5699" y="0"/>
                </a:moveTo>
                <a:lnTo>
                  <a:pt x="5699" y="487"/>
                </a:lnTo>
                <a:lnTo>
                  <a:pt x="0" y="487"/>
                </a:lnTo>
                <a:lnTo>
                  <a:pt x="0" y="360"/>
                </a:lnTo>
                <a:lnTo>
                  <a:pt x="375" y="381"/>
                </a:lnTo>
                <a:lnTo>
                  <a:pt x="738" y="398"/>
                </a:lnTo>
                <a:lnTo>
                  <a:pt x="1095" y="410"/>
                </a:lnTo>
                <a:lnTo>
                  <a:pt x="1445" y="419"/>
                </a:lnTo>
                <a:lnTo>
                  <a:pt x="1787" y="423"/>
                </a:lnTo>
                <a:lnTo>
                  <a:pt x="2119" y="421"/>
                </a:lnTo>
                <a:lnTo>
                  <a:pt x="2443" y="416"/>
                </a:lnTo>
                <a:lnTo>
                  <a:pt x="2760" y="405"/>
                </a:lnTo>
                <a:lnTo>
                  <a:pt x="3068" y="391"/>
                </a:lnTo>
                <a:lnTo>
                  <a:pt x="3368" y="372"/>
                </a:lnTo>
                <a:lnTo>
                  <a:pt x="3658" y="348"/>
                </a:lnTo>
                <a:lnTo>
                  <a:pt x="3942" y="320"/>
                </a:lnTo>
                <a:lnTo>
                  <a:pt x="4217" y="289"/>
                </a:lnTo>
                <a:lnTo>
                  <a:pt x="4485" y="250"/>
                </a:lnTo>
                <a:lnTo>
                  <a:pt x="4745" y="210"/>
                </a:lnTo>
                <a:lnTo>
                  <a:pt x="4996" y="163"/>
                </a:lnTo>
                <a:lnTo>
                  <a:pt x="5238" y="113"/>
                </a:lnTo>
                <a:lnTo>
                  <a:pt x="5473" y="59"/>
                </a:lnTo>
                <a:lnTo>
                  <a:pt x="56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vert="horz" wrap="square" lIns="121907" tIns="60953" rIns="121907" bIns="60953" numCol="1" anchor="t" anchorCtr="0" compatLnSpc="1"/>
          <a:lstStyle/>
          <a:p>
            <a:endParaRPr lang="zh-CN" altLang="en-US"/>
          </a:p>
        </p:txBody>
      </p:sp>
      <p:sp>
        <p:nvSpPr>
          <p:cNvPr id="16" name="Freeform 9"/>
          <p:cNvSpPr/>
          <p:nvPr/>
        </p:nvSpPr>
        <p:spPr bwMode="auto">
          <a:xfrm>
            <a:off x="334" y="1"/>
            <a:ext cx="12191666" cy="1616148"/>
          </a:xfrm>
          <a:custGeom>
            <a:avLst/>
            <a:gdLst>
              <a:gd name="T0" fmla="*/ 0 w 5699"/>
              <a:gd name="T1" fmla="*/ 0 h 1198"/>
              <a:gd name="T2" fmla="*/ 5699 w 5699"/>
              <a:gd name="T3" fmla="*/ 0 h 1198"/>
              <a:gd name="T4" fmla="*/ 5699 w 5699"/>
              <a:gd name="T5" fmla="*/ 410 h 1198"/>
              <a:gd name="T6" fmla="*/ 5344 w 5699"/>
              <a:gd name="T7" fmla="*/ 399 h 1198"/>
              <a:gd name="T8" fmla="*/ 4995 w 5699"/>
              <a:gd name="T9" fmla="*/ 394 h 1198"/>
              <a:gd name="T10" fmla="*/ 4656 w 5699"/>
              <a:gd name="T11" fmla="*/ 394 h 1198"/>
              <a:gd name="T12" fmla="*/ 4323 w 5699"/>
              <a:gd name="T13" fmla="*/ 399 h 1198"/>
              <a:gd name="T14" fmla="*/ 3998 w 5699"/>
              <a:gd name="T15" fmla="*/ 410 h 1198"/>
              <a:gd name="T16" fmla="*/ 3679 w 5699"/>
              <a:gd name="T17" fmla="*/ 425 h 1198"/>
              <a:gd name="T18" fmla="*/ 3367 w 5699"/>
              <a:gd name="T19" fmla="*/ 446 h 1198"/>
              <a:gd name="T20" fmla="*/ 3064 w 5699"/>
              <a:gd name="T21" fmla="*/ 474 h 1198"/>
              <a:gd name="T22" fmla="*/ 2768 w 5699"/>
              <a:gd name="T23" fmla="*/ 505 h 1198"/>
              <a:gd name="T24" fmla="*/ 2481 w 5699"/>
              <a:gd name="T25" fmla="*/ 542 h 1198"/>
              <a:gd name="T26" fmla="*/ 2199 w 5699"/>
              <a:gd name="T27" fmla="*/ 584 h 1198"/>
              <a:gd name="T28" fmla="*/ 1926 w 5699"/>
              <a:gd name="T29" fmla="*/ 631 h 1198"/>
              <a:gd name="T30" fmla="*/ 1659 w 5699"/>
              <a:gd name="T31" fmla="*/ 683 h 1198"/>
              <a:gd name="T32" fmla="*/ 1400 w 5699"/>
              <a:gd name="T33" fmla="*/ 742 h 1198"/>
              <a:gd name="T34" fmla="*/ 1147 w 5699"/>
              <a:gd name="T35" fmla="*/ 805 h 1198"/>
              <a:gd name="T36" fmla="*/ 904 w 5699"/>
              <a:gd name="T37" fmla="*/ 873 h 1198"/>
              <a:gd name="T38" fmla="*/ 667 w 5699"/>
              <a:gd name="T39" fmla="*/ 946 h 1198"/>
              <a:gd name="T40" fmla="*/ 437 w 5699"/>
              <a:gd name="T41" fmla="*/ 1024 h 1198"/>
              <a:gd name="T42" fmla="*/ 214 w 5699"/>
              <a:gd name="T43" fmla="*/ 1109 h 1198"/>
              <a:gd name="T44" fmla="*/ 0 w 5699"/>
              <a:gd name="T45" fmla="*/ 1198 h 1198"/>
              <a:gd name="T46" fmla="*/ 0 w 5699"/>
              <a:gd name="T47" fmla="*/ 0 h 1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699" h="1198">
                <a:moveTo>
                  <a:pt x="0" y="0"/>
                </a:moveTo>
                <a:lnTo>
                  <a:pt x="5699" y="0"/>
                </a:lnTo>
                <a:lnTo>
                  <a:pt x="5699" y="410"/>
                </a:lnTo>
                <a:lnTo>
                  <a:pt x="5344" y="399"/>
                </a:lnTo>
                <a:lnTo>
                  <a:pt x="4995" y="394"/>
                </a:lnTo>
                <a:lnTo>
                  <a:pt x="4656" y="394"/>
                </a:lnTo>
                <a:lnTo>
                  <a:pt x="4323" y="399"/>
                </a:lnTo>
                <a:lnTo>
                  <a:pt x="3998" y="410"/>
                </a:lnTo>
                <a:lnTo>
                  <a:pt x="3679" y="425"/>
                </a:lnTo>
                <a:lnTo>
                  <a:pt x="3367" y="446"/>
                </a:lnTo>
                <a:lnTo>
                  <a:pt x="3064" y="474"/>
                </a:lnTo>
                <a:lnTo>
                  <a:pt x="2768" y="505"/>
                </a:lnTo>
                <a:lnTo>
                  <a:pt x="2481" y="542"/>
                </a:lnTo>
                <a:lnTo>
                  <a:pt x="2199" y="584"/>
                </a:lnTo>
                <a:lnTo>
                  <a:pt x="1926" y="631"/>
                </a:lnTo>
                <a:lnTo>
                  <a:pt x="1659" y="683"/>
                </a:lnTo>
                <a:lnTo>
                  <a:pt x="1400" y="742"/>
                </a:lnTo>
                <a:lnTo>
                  <a:pt x="1147" y="805"/>
                </a:lnTo>
                <a:lnTo>
                  <a:pt x="904" y="873"/>
                </a:lnTo>
                <a:lnTo>
                  <a:pt x="667" y="946"/>
                </a:lnTo>
                <a:lnTo>
                  <a:pt x="437" y="1024"/>
                </a:lnTo>
                <a:lnTo>
                  <a:pt x="214" y="1109"/>
                </a:lnTo>
                <a:lnTo>
                  <a:pt x="0" y="119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vert="horz" wrap="square" lIns="121907" tIns="60953" rIns="121907" bIns="60953" numCol="1" anchor="t" anchorCtr="0" compatLnSpc="1"/>
          <a:lstStyle/>
          <a:p>
            <a:endParaRPr lang="zh-CN" altLang="en-US"/>
          </a:p>
        </p:txBody>
      </p:sp>
      <p:sp>
        <p:nvSpPr>
          <p:cNvPr id="17" name="Freeform 11"/>
          <p:cNvSpPr/>
          <p:nvPr/>
        </p:nvSpPr>
        <p:spPr bwMode="auto">
          <a:xfrm>
            <a:off x="335" y="579306"/>
            <a:ext cx="12189744" cy="1408982"/>
          </a:xfrm>
          <a:custGeom>
            <a:avLst/>
            <a:gdLst>
              <a:gd name="T0" fmla="*/ 4995 w 5699"/>
              <a:gd name="T1" fmla="*/ 0 h 1029"/>
              <a:gd name="T2" fmla="*/ 5344 w 5699"/>
              <a:gd name="T3" fmla="*/ 3 h 1029"/>
              <a:gd name="T4" fmla="*/ 5699 w 5699"/>
              <a:gd name="T5" fmla="*/ 12 h 1029"/>
              <a:gd name="T6" fmla="*/ 5699 w 5699"/>
              <a:gd name="T7" fmla="*/ 43 h 1029"/>
              <a:gd name="T8" fmla="*/ 5324 w 5699"/>
              <a:gd name="T9" fmla="*/ 45 h 1029"/>
              <a:gd name="T10" fmla="*/ 4959 w 5699"/>
              <a:gd name="T11" fmla="*/ 52 h 1029"/>
              <a:gd name="T12" fmla="*/ 4602 w 5699"/>
              <a:gd name="T13" fmla="*/ 66 h 1029"/>
              <a:gd name="T14" fmla="*/ 4254 w 5699"/>
              <a:gd name="T15" fmla="*/ 85 h 1029"/>
              <a:gd name="T16" fmla="*/ 3912 w 5699"/>
              <a:gd name="T17" fmla="*/ 109 h 1029"/>
              <a:gd name="T18" fmla="*/ 3580 w 5699"/>
              <a:gd name="T19" fmla="*/ 139 h 1029"/>
              <a:gd name="T20" fmla="*/ 3256 w 5699"/>
              <a:gd name="T21" fmla="*/ 174 h 1029"/>
              <a:gd name="T22" fmla="*/ 2939 w 5699"/>
              <a:gd name="T23" fmla="*/ 214 h 1029"/>
              <a:gd name="T24" fmla="*/ 2631 w 5699"/>
              <a:gd name="T25" fmla="*/ 261 h 1029"/>
              <a:gd name="T26" fmla="*/ 2331 w 5699"/>
              <a:gd name="T27" fmla="*/ 313 h 1029"/>
              <a:gd name="T28" fmla="*/ 2039 w 5699"/>
              <a:gd name="T29" fmla="*/ 371 h 1029"/>
              <a:gd name="T30" fmla="*/ 1757 w 5699"/>
              <a:gd name="T31" fmla="*/ 433 h 1029"/>
              <a:gd name="T32" fmla="*/ 1480 w 5699"/>
              <a:gd name="T33" fmla="*/ 501 h 1029"/>
              <a:gd name="T34" fmla="*/ 1214 w 5699"/>
              <a:gd name="T35" fmla="*/ 576 h 1029"/>
              <a:gd name="T36" fmla="*/ 954 w 5699"/>
              <a:gd name="T37" fmla="*/ 654 h 1029"/>
              <a:gd name="T38" fmla="*/ 703 w 5699"/>
              <a:gd name="T39" fmla="*/ 740 h 1029"/>
              <a:gd name="T40" fmla="*/ 461 w 5699"/>
              <a:gd name="T41" fmla="*/ 830 h 1029"/>
              <a:gd name="T42" fmla="*/ 226 w 5699"/>
              <a:gd name="T43" fmla="*/ 926 h 1029"/>
              <a:gd name="T44" fmla="*/ 0 w 5699"/>
              <a:gd name="T45" fmla="*/ 1029 h 1029"/>
              <a:gd name="T46" fmla="*/ 0 w 5699"/>
              <a:gd name="T47" fmla="*/ 832 h 1029"/>
              <a:gd name="T48" fmla="*/ 214 w 5699"/>
              <a:gd name="T49" fmla="*/ 741 h 1029"/>
              <a:gd name="T50" fmla="*/ 437 w 5699"/>
              <a:gd name="T51" fmla="*/ 656 h 1029"/>
              <a:gd name="T52" fmla="*/ 667 w 5699"/>
              <a:gd name="T53" fmla="*/ 576 h 1029"/>
              <a:gd name="T54" fmla="*/ 904 w 5699"/>
              <a:gd name="T55" fmla="*/ 501 h 1029"/>
              <a:gd name="T56" fmla="*/ 1147 w 5699"/>
              <a:gd name="T57" fmla="*/ 432 h 1029"/>
              <a:gd name="T58" fmla="*/ 1400 w 5699"/>
              <a:gd name="T59" fmla="*/ 367 h 1029"/>
              <a:gd name="T60" fmla="*/ 1659 w 5699"/>
              <a:gd name="T61" fmla="*/ 308 h 1029"/>
              <a:gd name="T62" fmla="*/ 1926 w 5699"/>
              <a:gd name="T63" fmla="*/ 254 h 1029"/>
              <a:gd name="T64" fmla="*/ 2199 w 5699"/>
              <a:gd name="T65" fmla="*/ 205 h 1029"/>
              <a:gd name="T66" fmla="*/ 2481 w 5699"/>
              <a:gd name="T67" fmla="*/ 162 h 1029"/>
              <a:gd name="T68" fmla="*/ 2768 w 5699"/>
              <a:gd name="T69" fmla="*/ 123 h 1029"/>
              <a:gd name="T70" fmla="*/ 3064 w 5699"/>
              <a:gd name="T71" fmla="*/ 90 h 1029"/>
              <a:gd name="T72" fmla="*/ 3367 w 5699"/>
              <a:gd name="T73" fmla="*/ 62 h 1029"/>
              <a:gd name="T74" fmla="*/ 3679 w 5699"/>
              <a:gd name="T75" fmla="*/ 40 h 1029"/>
              <a:gd name="T76" fmla="*/ 3998 w 5699"/>
              <a:gd name="T77" fmla="*/ 21 h 1029"/>
              <a:gd name="T78" fmla="*/ 4323 w 5699"/>
              <a:gd name="T79" fmla="*/ 8 h 1029"/>
              <a:gd name="T80" fmla="*/ 4656 w 5699"/>
              <a:gd name="T81" fmla="*/ 2 h 1029"/>
              <a:gd name="T82" fmla="*/ 4995 w 5699"/>
              <a:gd name="T83" fmla="*/ 0 h 10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699" h="1029">
                <a:moveTo>
                  <a:pt x="4995" y="0"/>
                </a:moveTo>
                <a:lnTo>
                  <a:pt x="5344" y="3"/>
                </a:lnTo>
                <a:lnTo>
                  <a:pt x="5699" y="12"/>
                </a:lnTo>
                <a:lnTo>
                  <a:pt x="5699" y="43"/>
                </a:lnTo>
                <a:lnTo>
                  <a:pt x="5324" y="45"/>
                </a:lnTo>
                <a:lnTo>
                  <a:pt x="4959" y="52"/>
                </a:lnTo>
                <a:lnTo>
                  <a:pt x="4602" y="66"/>
                </a:lnTo>
                <a:lnTo>
                  <a:pt x="4254" y="85"/>
                </a:lnTo>
                <a:lnTo>
                  <a:pt x="3912" y="109"/>
                </a:lnTo>
                <a:lnTo>
                  <a:pt x="3580" y="139"/>
                </a:lnTo>
                <a:lnTo>
                  <a:pt x="3256" y="174"/>
                </a:lnTo>
                <a:lnTo>
                  <a:pt x="2939" y="214"/>
                </a:lnTo>
                <a:lnTo>
                  <a:pt x="2631" y="261"/>
                </a:lnTo>
                <a:lnTo>
                  <a:pt x="2331" y="313"/>
                </a:lnTo>
                <a:lnTo>
                  <a:pt x="2039" y="371"/>
                </a:lnTo>
                <a:lnTo>
                  <a:pt x="1757" y="433"/>
                </a:lnTo>
                <a:lnTo>
                  <a:pt x="1480" y="501"/>
                </a:lnTo>
                <a:lnTo>
                  <a:pt x="1214" y="576"/>
                </a:lnTo>
                <a:lnTo>
                  <a:pt x="954" y="654"/>
                </a:lnTo>
                <a:lnTo>
                  <a:pt x="703" y="740"/>
                </a:lnTo>
                <a:lnTo>
                  <a:pt x="461" y="830"/>
                </a:lnTo>
                <a:lnTo>
                  <a:pt x="226" y="926"/>
                </a:lnTo>
                <a:lnTo>
                  <a:pt x="0" y="1029"/>
                </a:lnTo>
                <a:lnTo>
                  <a:pt x="0" y="832"/>
                </a:lnTo>
                <a:lnTo>
                  <a:pt x="214" y="741"/>
                </a:lnTo>
                <a:lnTo>
                  <a:pt x="437" y="656"/>
                </a:lnTo>
                <a:lnTo>
                  <a:pt x="667" y="576"/>
                </a:lnTo>
                <a:lnTo>
                  <a:pt x="904" y="501"/>
                </a:lnTo>
                <a:lnTo>
                  <a:pt x="1147" y="432"/>
                </a:lnTo>
                <a:lnTo>
                  <a:pt x="1400" y="367"/>
                </a:lnTo>
                <a:lnTo>
                  <a:pt x="1659" y="308"/>
                </a:lnTo>
                <a:lnTo>
                  <a:pt x="1926" y="254"/>
                </a:lnTo>
                <a:lnTo>
                  <a:pt x="2199" y="205"/>
                </a:lnTo>
                <a:lnTo>
                  <a:pt x="2481" y="162"/>
                </a:lnTo>
                <a:lnTo>
                  <a:pt x="2768" y="123"/>
                </a:lnTo>
                <a:lnTo>
                  <a:pt x="3064" y="90"/>
                </a:lnTo>
                <a:lnTo>
                  <a:pt x="3367" y="62"/>
                </a:lnTo>
                <a:lnTo>
                  <a:pt x="3679" y="40"/>
                </a:lnTo>
                <a:lnTo>
                  <a:pt x="3998" y="21"/>
                </a:lnTo>
                <a:lnTo>
                  <a:pt x="4323" y="8"/>
                </a:lnTo>
                <a:lnTo>
                  <a:pt x="4656" y="2"/>
                </a:lnTo>
                <a:lnTo>
                  <a:pt x="4995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vert="horz" wrap="square" lIns="121907" tIns="60953" rIns="121907" bIns="60953" numCol="1" anchor="t" anchorCtr="0" compatLnSpc="1"/>
          <a:lstStyle/>
          <a:p>
            <a:endParaRPr lang="zh-CN" altLang="en-US"/>
          </a:p>
        </p:txBody>
      </p:sp>
      <p:pic>
        <p:nvPicPr>
          <p:cNvPr id="2" name="图片 1" descr="f8dfa0b7ddf545e3ba8957ce4cc6cf1"/>
          <p:cNvPicPr>
            <a:picLocks noChangeAspect="1"/>
          </p:cNvPicPr>
          <p:nvPr/>
        </p:nvPicPr>
        <p:blipFill>
          <a:blip r:embed="rId1" cstate="print"/>
          <a:srcRect l="17473" t="15423" r="18657" b="15756"/>
          <a:stretch>
            <a:fillRect/>
          </a:stretch>
        </p:blipFill>
        <p:spPr>
          <a:xfrm>
            <a:off x="311785" y="128905"/>
            <a:ext cx="1101725" cy="1172845"/>
          </a:xfrm>
          <a:prstGeom prst="ellipse">
            <a:avLst/>
          </a:prstGeom>
        </p:spPr>
      </p:pic>
      <p:sp>
        <p:nvSpPr>
          <p:cNvPr id="153" name="圆角矩形 110"/>
          <p:cNvSpPr/>
          <p:nvPr/>
        </p:nvSpPr>
        <p:spPr>
          <a:xfrm>
            <a:off x="-1" y="4508973"/>
            <a:ext cx="8329599" cy="1084422"/>
          </a:xfrm>
          <a:prstGeom prst="roundRect">
            <a:avLst>
              <a:gd name="adj" fmla="val 0"/>
            </a:avLst>
          </a:prstGeom>
          <a:solidFill>
            <a:srgbClr val="365F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9" name="文本框 158" descr="e7d195523061f1c0deeec63e560781cfd59afb0ea006f2a87ABB68BF51EA6619813959095094C18C62A12F549504892A4AAA8C1554C6663626E05CA27F281A14E6983772AFC3FB97135759321DEA3D704CB8FFD9D2544D20427D00997056F5C96BEB36E87B176A9A2B0208D5F0253CAA64F289E16775627845AD05F6A8DA43D217D906D92F737DD9"/>
          <p:cNvSpPr txBox="1"/>
          <p:nvPr/>
        </p:nvSpPr>
        <p:spPr>
          <a:xfrm>
            <a:off x="311785" y="4750653"/>
            <a:ext cx="4869475" cy="58477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solidFill>
                  <a:schemeClr val="bg1"/>
                </a:solidFill>
                <a:ea typeface="+mj-ea"/>
              </a:rPr>
              <a:t>Suzhou Nursing Association</a:t>
            </a:r>
            <a:endParaRPr lang="zh-CN" altLang="en-US" sz="3200" b="1" dirty="0">
              <a:solidFill>
                <a:schemeClr val="bg1"/>
              </a:solidFill>
              <a:ea typeface="+mj-ea"/>
              <a:cs typeface="Kartika" panose="02020503030404060203" pitchFamily="18" charset="0"/>
            </a:endParaRPr>
          </a:p>
        </p:txBody>
      </p:sp>
      <p:pic>
        <p:nvPicPr>
          <p:cNvPr id="163" name="图片 1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6840" y="4508973"/>
            <a:ext cx="1248190" cy="1084422"/>
          </a:xfrm>
          <a:prstGeom prst="rect">
            <a:avLst/>
          </a:prstGeom>
        </p:spPr>
      </p:pic>
      <p:sp>
        <p:nvSpPr>
          <p:cNvPr id="166" name="文本框 165"/>
          <p:cNvSpPr txBox="1"/>
          <p:nvPr/>
        </p:nvSpPr>
        <p:spPr>
          <a:xfrm>
            <a:off x="1367155" y="1774825"/>
            <a:ext cx="9455785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医务人员一级防护操作规范</a:t>
            </a:r>
            <a:endParaRPr lang="zh-CN" alt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ct val="150000"/>
              </a:lnSpc>
            </a:pPr>
            <a:r>
              <a:rPr lang="zh-CN" altLang="en-US" sz="3600" dirty="0"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苏州市护理学会疼痛护理专业委员会</a:t>
            </a:r>
            <a:endParaRPr lang="zh-CN" altLang="en-US" sz="3600" dirty="0">
              <a:solidFill>
                <a:schemeClr val="accent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68" name="图片 1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272" y="4508974"/>
            <a:ext cx="2347648" cy="1084422"/>
          </a:xfrm>
          <a:prstGeom prst="rect">
            <a:avLst/>
          </a:prstGeom>
        </p:spPr>
      </p:pic>
      <p:sp>
        <p:nvSpPr>
          <p:cNvPr id="14" name="Freeform 6"/>
          <p:cNvSpPr/>
          <p:nvPr/>
        </p:nvSpPr>
        <p:spPr bwMode="auto">
          <a:xfrm>
            <a:off x="335" y="5437191"/>
            <a:ext cx="12189744" cy="1242726"/>
          </a:xfrm>
          <a:custGeom>
            <a:avLst/>
            <a:gdLst>
              <a:gd name="T0" fmla="*/ 5699 w 5699"/>
              <a:gd name="T1" fmla="*/ 0 h 581"/>
              <a:gd name="T2" fmla="*/ 5699 w 5699"/>
              <a:gd name="T3" fmla="*/ 141 h 581"/>
              <a:gd name="T4" fmla="*/ 5473 w 5699"/>
              <a:gd name="T5" fmla="*/ 202 h 581"/>
              <a:gd name="T6" fmla="*/ 5238 w 5699"/>
              <a:gd name="T7" fmla="*/ 258 h 581"/>
              <a:gd name="T8" fmla="*/ 4996 w 5699"/>
              <a:gd name="T9" fmla="*/ 310 h 581"/>
              <a:gd name="T10" fmla="*/ 4745 w 5699"/>
              <a:gd name="T11" fmla="*/ 357 h 581"/>
              <a:gd name="T12" fmla="*/ 4485 w 5699"/>
              <a:gd name="T13" fmla="*/ 399 h 581"/>
              <a:gd name="T14" fmla="*/ 4217 w 5699"/>
              <a:gd name="T15" fmla="*/ 437 h 581"/>
              <a:gd name="T16" fmla="*/ 3942 w 5699"/>
              <a:gd name="T17" fmla="*/ 470 h 581"/>
              <a:gd name="T18" fmla="*/ 3658 w 5699"/>
              <a:gd name="T19" fmla="*/ 500 h 581"/>
              <a:gd name="T20" fmla="*/ 3368 w 5699"/>
              <a:gd name="T21" fmla="*/ 524 h 581"/>
              <a:gd name="T22" fmla="*/ 3068 w 5699"/>
              <a:gd name="T23" fmla="*/ 545 h 581"/>
              <a:gd name="T24" fmla="*/ 2760 w 5699"/>
              <a:gd name="T25" fmla="*/ 561 h 581"/>
              <a:gd name="T26" fmla="*/ 2443 w 5699"/>
              <a:gd name="T27" fmla="*/ 571 h 581"/>
              <a:gd name="T28" fmla="*/ 2119 w 5699"/>
              <a:gd name="T29" fmla="*/ 578 h 581"/>
              <a:gd name="T30" fmla="*/ 1787 w 5699"/>
              <a:gd name="T31" fmla="*/ 581 h 581"/>
              <a:gd name="T32" fmla="*/ 1445 w 5699"/>
              <a:gd name="T33" fmla="*/ 580 h 581"/>
              <a:gd name="T34" fmla="*/ 1095 w 5699"/>
              <a:gd name="T35" fmla="*/ 573 h 581"/>
              <a:gd name="T36" fmla="*/ 738 w 5699"/>
              <a:gd name="T37" fmla="*/ 561 h 581"/>
              <a:gd name="T38" fmla="*/ 375 w 5699"/>
              <a:gd name="T39" fmla="*/ 547 h 581"/>
              <a:gd name="T40" fmla="*/ 0 w 5699"/>
              <a:gd name="T41" fmla="*/ 526 h 581"/>
              <a:gd name="T42" fmla="*/ 0 w 5699"/>
              <a:gd name="T43" fmla="*/ 503 h 581"/>
              <a:gd name="T44" fmla="*/ 394 w 5699"/>
              <a:gd name="T45" fmla="*/ 515 h 581"/>
              <a:gd name="T46" fmla="*/ 779 w 5699"/>
              <a:gd name="T47" fmla="*/ 524 h 581"/>
              <a:gd name="T48" fmla="*/ 1155 w 5699"/>
              <a:gd name="T49" fmla="*/ 527 h 581"/>
              <a:gd name="T50" fmla="*/ 1522 w 5699"/>
              <a:gd name="T51" fmla="*/ 526 h 581"/>
              <a:gd name="T52" fmla="*/ 1879 w 5699"/>
              <a:gd name="T53" fmla="*/ 519 h 581"/>
              <a:gd name="T54" fmla="*/ 2227 w 5699"/>
              <a:gd name="T55" fmla="*/ 507 h 581"/>
              <a:gd name="T56" fmla="*/ 2567 w 5699"/>
              <a:gd name="T57" fmla="*/ 491 h 581"/>
              <a:gd name="T58" fmla="*/ 2898 w 5699"/>
              <a:gd name="T59" fmla="*/ 470 h 581"/>
              <a:gd name="T60" fmla="*/ 3218 w 5699"/>
              <a:gd name="T61" fmla="*/ 446 h 581"/>
              <a:gd name="T62" fmla="*/ 3530 w 5699"/>
              <a:gd name="T63" fmla="*/ 414 h 581"/>
              <a:gd name="T64" fmla="*/ 3832 w 5699"/>
              <a:gd name="T65" fmla="*/ 380 h 581"/>
              <a:gd name="T66" fmla="*/ 4127 w 5699"/>
              <a:gd name="T67" fmla="*/ 339 h 581"/>
              <a:gd name="T68" fmla="*/ 4412 w 5699"/>
              <a:gd name="T69" fmla="*/ 294 h 581"/>
              <a:gd name="T70" fmla="*/ 4687 w 5699"/>
              <a:gd name="T71" fmla="*/ 245 h 581"/>
              <a:gd name="T72" fmla="*/ 4954 w 5699"/>
              <a:gd name="T73" fmla="*/ 192 h 581"/>
              <a:gd name="T74" fmla="*/ 5211 w 5699"/>
              <a:gd name="T75" fmla="*/ 132 h 581"/>
              <a:gd name="T76" fmla="*/ 5459 w 5699"/>
              <a:gd name="T77" fmla="*/ 68 h 581"/>
              <a:gd name="T78" fmla="*/ 5699 w 5699"/>
              <a:gd name="T79" fmla="*/ 0 h 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699" h="581">
                <a:moveTo>
                  <a:pt x="5699" y="0"/>
                </a:moveTo>
                <a:lnTo>
                  <a:pt x="5699" y="141"/>
                </a:lnTo>
                <a:lnTo>
                  <a:pt x="5473" y="202"/>
                </a:lnTo>
                <a:lnTo>
                  <a:pt x="5238" y="258"/>
                </a:lnTo>
                <a:lnTo>
                  <a:pt x="4996" y="310"/>
                </a:lnTo>
                <a:lnTo>
                  <a:pt x="4745" y="357"/>
                </a:lnTo>
                <a:lnTo>
                  <a:pt x="4485" y="399"/>
                </a:lnTo>
                <a:lnTo>
                  <a:pt x="4217" y="437"/>
                </a:lnTo>
                <a:lnTo>
                  <a:pt x="3942" y="470"/>
                </a:lnTo>
                <a:lnTo>
                  <a:pt x="3658" y="500"/>
                </a:lnTo>
                <a:lnTo>
                  <a:pt x="3368" y="524"/>
                </a:lnTo>
                <a:lnTo>
                  <a:pt x="3068" y="545"/>
                </a:lnTo>
                <a:lnTo>
                  <a:pt x="2760" y="561"/>
                </a:lnTo>
                <a:lnTo>
                  <a:pt x="2443" y="571"/>
                </a:lnTo>
                <a:lnTo>
                  <a:pt x="2119" y="578"/>
                </a:lnTo>
                <a:lnTo>
                  <a:pt x="1787" y="581"/>
                </a:lnTo>
                <a:lnTo>
                  <a:pt x="1445" y="580"/>
                </a:lnTo>
                <a:lnTo>
                  <a:pt x="1095" y="573"/>
                </a:lnTo>
                <a:lnTo>
                  <a:pt x="738" y="561"/>
                </a:lnTo>
                <a:lnTo>
                  <a:pt x="375" y="547"/>
                </a:lnTo>
                <a:lnTo>
                  <a:pt x="0" y="526"/>
                </a:lnTo>
                <a:lnTo>
                  <a:pt x="0" y="503"/>
                </a:lnTo>
                <a:lnTo>
                  <a:pt x="394" y="515"/>
                </a:lnTo>
                <a:lnTo>
                  <a:pt x="779" y="524"/>
                </a:lnTo>
                <a:lnTo>
                  <a:pt x="1155" y="527"/>
                </a:lnTo>
                <a:lnTo>
                  <a:pt x="1522" y="526"/>
                </a:lnTo>
                <a:lnTo>
                  <a:pt x="1879" y="519"/>
                </a:lnTo>
                <a:lnTo>
                  <a:pt x="2227" y="507"/>
                </a:lnTo>
                <a:lnTo>
                  <a:pt x="2567" y="491"/>
                </a:lnTo>
                <a:lnTo>
                  <a:pt x="2898" y="470"/>
                </a:lnTo>
                <a:lnTo>
                  <a:pt x="3218" y="446"/>
                </a:lnTo>
                <a:lnTo>
                  <a:pt x="3530" y="414"/>
                </a:lnTo>
                <a:lnTo>
                  <a:pt x="3832" y="380"/>
                </a:lnTo>
                <a:lnTo>
                  <a:pt x="4127" y="339"/>
                </a:lnTo>
                <a:lnTo>
                  <a:pt x="4412" y="294"/>
                </a:lnTo>
                <a:lnTo>
                  <a:pt x="4687" y="245"/>
                </a:lnTo>
                <a:lnTo>
                  <a:pt x="4954" y="192"/>
                </a:lnTo>
                <a:lnTo>
                  <a:pt x="5211" y="132"/>
                </a:lnTo>
                <a:lnTo>
                  <a:pt x="5459" y="68"/>
                </a:lnTo>
                <a:lnTo>
                  <a:pt x="5699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vert="horz" wrap="square" lIns="121907" tIns="60953" rIns="121907" bIns="60953" numCol="1" anchor="t" anchorCtr="0" compatLnSpc="1"/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64135" y="2385060"/>
            <a:ext cx="1349375" cy="398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F0000"/>
                </a:solidFill>
              </a:rPr>
              <a:t>微课题目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cxnSp>
        <p:nvCxnSpPr>
          <p:cNvPr id="7" name="直接箭头连接符 6"/>
          <p:cNvCxnSpPr>
            <a:stCxn id="3" idx="3"/>
          </p:cNvCxnSpPr>
          <p:nvPr/>
        </p:nvCxnSpPr>
        <p:spPr>
          <a:xfrm flipV="1">
            <a:off x="1413510" y="2579370"/>
            <a:ext cx="507365" cy="5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64135" y="3360420"/>
            <a:ext cx="1492250" cy="398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F0000"/>
                </a:solidFill>
              </a:rPr>
              <a:t>专委会全称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cxnSp>
        <p:nvCxnSpPr>
          <p:cNvPr id="9" name="直接箭头连接符 8"/>
          <p:cNvCxnSpPr>
            <a:stCxn id="8" idx="3"/>
          </p:cNvCxnSpPr>
          <p:nvPr/>
        </p:nvCxnSpPr>
        <p:spPr>
          <a:xfrm flipV="1">
            <a:off x="1556385" y="3554730"/>
            <a:ext cx="507365" cy="5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5030470" y="1301750"/>
            <a:ext cx="2409190" cy="5219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pPr algn="ctr"/>
            <a:r>
              <a:rPr lang="zh-CN" altLang="en-US" sz="2800" b="1">
                <a:solidFill>
                  <a:srgbClr val="FF0000"/>
                </a:solidFill>
              </a:rPr>
              <a:t>课件首页示例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8"/>
          <p:cNvSpPr/>
          <p:nvPr/>
        </p:nvSpPr>
        <p:spPr bwMode="auto">
          <a:xfrm>
            <a:off x="335" y="5817923"/>
            <a:ext cx="12189744" cy="1041666"/>
          </a:xfrm>
          <a:custGeom>
            <a:avLst/>
            <a:gdLst>
              <a:gd name="T0" fmla="*/ 5699 w 5699"/>
              <a:gd name="T1" fmla="*/ 0 h 487"/>
              <a:gd name="T2" fmla="*/ 5699 w 5699"/>
              <a:gd name="T3" fmla="*/ 487 h 487"/>
              <a:gd name="T4" fmla="*/ 0 w 5699"/>
              <a:gd name="T5" fmla="*/ 487 h 487"/>
              <a:gd name="T6" fmla="*/ 0 w 5699"/>
              <a:gd name="T7" fmla="*/ 360 h 487"/>
              <a:gd name="T8" fmla="*/ 375 w 5699"/>
              <a:gd name="T9" fmla="*/ 381 h 487"/>
              <a:gd name="T10" fmla="*/ 738 w 5699"/>
              <a:gd name="T11" fmla="*/ 398 h 487"/>
              <a:gd name="T12" fmla="*/ 1095 w 5699"/>
              <a:gd name="T13" fmla="*/ 410 h 487"/>
              <a:gd name="T14" fmla="*/ 1445 w 5699"/>
              <a:gd name="T15" fmla="*/ 419 h 487"/>
              <a:gd name="T16" fmla="*/ 1787 w 5699"/>
              <a:gd name="T17" fmla="*/ 423 h 487"/>
              <a:gd name="T18" fmla="*/ 2119 w 5699"/>
              <a:gd name="T19" fmla="*/ 421 h 487"/>
              <a:gd name="T20" fmla="*/ 2443 w 5699"/>
              <a:gd name="T21" fmla="*/ 416 h 487"/>
              <a:gd name="T22" fmla="*/ 2760 w 5699"/>
              <a:gd name="T23" fmla="*/ 405 h 487"/>
              <a:gd name="T24" fmla="*/ 3068 w 5699"/>
              <a:gd name="T25" fmla="*/ 391 h 487"/>
              <a:gd name="T26" fmla="*/ 3368 w 5699"/>
              <a:gd name="T27" fmla="*/ 372 h 487"/>
              <a:gd name="T28" fmla="*/ 3658 w 5699"/>
              <a:gd name="T29" fmla="*/ 348 h 487"/>
              <a:gd name="T30" fmla="*/ 3942 w 5699"/>
              <a:gd name="T31" fmla="*/ 320 h 487"/>
              <a:gd name="T32" fmla="*/ 4217 w 5699"/>
              <a:gd name="T33" fmla="*/ 289 h 487"/>
              <a:gd name="T34" fmla="*/ 4485 w 5699"/>
              <a:gd name="T35" fmla="*/ 250 h 487"/>
              <a:gd name="T36" fmla="*/ 4745 w 5699"/>
              <a:gd name="T37" fmla="*/ 210 h 487"/>
              <a:gd name="T38" fmla="*/ 4996 w 5699"/>
              <a:gd name="T39" fmla="*/ 163 h 487"/>
              <a:gd name="T40" fmla="*/ 5238 w 5699"/>
              <a:gd name="T41" fmla="*/ 113 h 487"/>
              <a:gd name="T42" fmla="*/ 5473 w 5699"/>
              <a:gd name="T43" fmla="*/ 59 h 487"/>
              <a:gd name="T44" fmla="*/ 5699 w 5699"/>
              <a:gd name="T45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5699" h="487">
                <a:moveTo>
                  <a:pt x="5699" y="0"/>
                </a:moveTo>
                <a:lnTo>
                  <a:pt x="5699" y="487"/>
                </a:lnTo>
                <a:lnTo>
                  <a:pt x="0" y="487"/>
                </a:lnTo>
                <a:lnTo>
                  <a:pt x="0" y="360"/>
                </a:lnTo>
                <a:lnTo>
                  <a:pt x="375" y="381"/>
                </a:lnTo>
                <a:lnTo>
                  <a:pt x="738" y="398"/>
                </a:lnTo>
                <a:lnTo>
                  <a:pt x="1095" y="410"/>
                </a:lnTo>
                <a:lnTo>
                  <a:pt x="1445" y="419"/>
                </a:lnTo>
                <a:lnTo>
                  <a:pt x="1787" y="423"/>
                </a:lnTo>
                <a:lnTo>
                  <a:pt x="2119" y="421"/>
                </a:lnTo>
                <a:lnTo>
                  <a:pt x="2443" y="416"/>
                </a:lnTo>
                <a:lnTo>
                  <a:pt x="2760" y="405"/>
                </a:lnTo>
                <a:lnTo>
                  <a:pt x="3068" y="391"/>
                </a:lnTo>
                <a:lnTo>
                  <a:pt x="3368" y="372"/>
                </a:lnTo>
                <a:lnTo>
                  <a:pt x="3658" y="348"/>
                </a:lnTo>
                <a:lnTo>
                  <a:pt x="3942" y="320"/>
                </a:lnTo>
                <a:lnTo>
                  <a:pt x="4217" y="289"/>
                </a:lnTo>
                <a:lnTo>
                  <a:pt x="4485" y="250"/>
                </a:lnTo>
                <a:lnTo>
                  <a:pt x="4745" y="210"/>
                </a:lnTo>
                <a:lnTo>
                  <a:pt x="4996" y="163"/>
                </a:lnTo>
                <a:lnTo>
                  <a:pt x="5238" y="113"/>
                </a:lnTo>
                <a:lnTo>
                  <a:pt x="5473" y="59"/>
                </a:lnTo>
                <a:lnTo>
                  <a:pt x="56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vert="horz" wrap="square" lIns="121907" tIns="60953" rIns="121907" bIns="60953" numCol="1" anchor="t" anchorCtr="0" compatLnSpc="1"/>
          <a:lstStyle/>
          <a:p>
            <a:endParaRPr lang="zh-CN" altLang="en-US"/>
          </a:p>
        </p:txBody>
      </p:sp>
      <p:sp>
        <p:nvSpPr>
          <p:cNvPr id="17" name="Freeform 11"/>
          <p:cNvSpPr/>
          <p:nvPr/>
        </p:nvSpPr>
        <p:spPr bwMode="auto">
          <a:xfrm>
            <a:off x="335" y="579306"/>
            <a:ext cx="12189744" cy="1408982"/>
          </a:xfrm>
          <a:custGeom>
            <a:avLst/>
            <a:gdLst>
              <a:gd name="T0" fmla="*/ 4995 w 5699"/>
              <a:gd name="T1" fmla="*/ 0 h 1029"/>
              <a:gd name="T2" fmla="*/ 5344 w 5699"/>
              <a:gd name="T3" fmla="*/ 3 h 1029"/>
              <a:gd name="T4" fmla="*/ 5699 w 5699"/>
              <a:gd name="T5" fmla="*/ 12 h 1029"/>
              <a:gd name="T6" fmla="*/ 5699 w 5699"/>
              <a:gd name="T7" fmla="*/ 43 h 1029"/>
              <a:gd name="T8" fmla="*/ 5324 w 5699"/>
              <a:gd name="T9" fmla="*/ 45 h 1029"/>
              <a:gd name="T10" fmla="*/ 4959 w 5699"/>
              <a:gd name="T11" fmla="*/ 52 h 1029"/>
              <a:gd name="T12" fmla="*/ 4602 w 5699"/>
              <a:gd name="T13" fmla="*/ 66 h 1029"/>
              <a:gd name="T14" fmla="*/ 4254 w 5699"/>
              <a:gd name="T15" fmla="*/ 85 h 1029"/>
              <a:gd name="T16" fmla="*/ 3912 w 5699"/>
              <a:gd name="T17" fmla="*/ 109 h 1029"/>
              <a:gd name="T18" fmla="*/ 3580 w 5699"/>
              <a:gd name="T19" fmla="*/ 139 h 1029"/>
              <a:gd name="T20" fmla="*/ 3256 w 5699"/>
              <a:gd name="T21" fmla="*/ 174 h 1029"/>
              <a:gd name="T22" fmla="*/ 2939 w 5699"/>
              <a:gd name="T23" fmla="*/ 214 h 1029"/>
              <a:gd name="T24" fmla="*/ 2631 w 5699"/>
              <a:gd name="T25" fmla="*/ 261 h 1029"/>
              <a:gd name="T26" fmla="*/ 2331 w 5699"/>
              <a:gd name="T27" fmla="*/ 313 h 1029"/>
              <a:gd name="T28" fmla="*/ 2039 w 5699"/>
              <a:gd name="T29" fmla="*/ 371 h 1029"/>
              <a:gd name="T30" fmla="*/ 1757 w 5699"/>
              <a:gd name="T31" fmla="*/ 433 h 1029"/>
              <a:gd name="T32" fmla="*/ 1480 w 5699"/>
              <a:gd name="T33" fmla="*/ 501 h 1029"/>
              <a:gd name="T34" fmla="*/ 1214 w 5699"/>
              <a:gd name="T35" fmla="*/ 576 h 1029"/>
              <a:gd name="T36" fmla="*/ 954 w 5699"/>
              <a:gd name="T37" fmla="*/ 654 h 1029"/>
              <a:gd name="T38" fmla="*/ 703 w 5699"/>
              <a:gd name="T39" fmla="*/ 740 h 1029"/>
              <a:gd name="T40" fmla="*/ 461 w 5699"/>
              <a:gd name="T41" fmla="*/ 830 h 1029"/>
              <a:gd name="T42" fmla="*/ 226 w 5699"/>
              <a:gd name="T43" fmla="*/ 926 h 1029"/>
              <a:gd name="T44" fmla="*/ 0 w 5699"/>
              <a:gd name="T45" fmla="*/ 1029 h 1029"/>
              <a:gd name="T46" fmla="*/ 0 w 5699"/>
              <a:gd name="T47" fmla="*/ 832 h 1029"/>
              <a:gd name="T48" fmla="*/ 214 w 5699"/>
              <a:gd name="T49" fmla="*/ 741 h 1029"/>
              <a:gd name="T50" fmla="*/ 437 w 5699"/>
              <a:gd name="T51" fmla="*/ 656 h 1029"/>
              <a:gd name="T52" fmla="*/ 667 w 5699"/>
              <a:gd name="T53" fmla="*/ 576 h 1029"/>
              <a:gd name="T54" fmla="*/ 904 w 5699"/>
              <a:gd name="T55" fmla="*/ 501 h 1029"/>
              <a:gd name="T56" fmla="*/ 1147 w 5699"/>
              <a:gd name="T57" fmla="*/ 432 h 1029"/>
              <a:gd name="T58" fmla="*/ 1400 w 5699"/>
              <a:gd name="T59" fmla="*/ 367 h 1029"/>
              <a:gd name="T60" fmla="*/ 1659 w 5699"/>
              <a:gd name="T61" fmla="*/ 308 h 1029"/>
              <a:gd name="T62" fmla="*/ 1926 w 5699"/>
              <a:gd name="T63" fmla="*/ 254 h 1029"/>
              <a:gd name="T64" fmla="*/ 2199 w 5699"/>
              <a:gd name="T65" fmla="*/ 205 h 1029"/>
              <a:gd name="T66" fmla="*/ 2481 w 5699"/>
              <a:gd name="T67" fmla="*/ 162 h 1029"/>
              <a:gd name="T68" fmla="*/ 2768 w 5699"/>
              <a:gd name="T69" fmla="*/ 123 h 1029"/>
              <a:gd name="T70" fmla="*/ 3064 w 5699"/>
              <a:gd name="T71" fmla="*/ 90 h 1029"/>
              <a:gd name="T72" fmla="*/ 3367 w 5699"/>
              <a:gd name="T73" fmla="*/ 62 h 1029"/>
              <a:gd name="T74" fmla="*/ 3679 w 5699"/>
              <a:gd name="T75" fmla="*/ 40 h 1029"/>
              <a:gd name="T76" fmla="*/ 3998 w 5699"/>
              <a:gd name="T77" fmla="*/ 21 h 1029"/>
              <a:gd name="T78" fmla="*/ 4323 w 5699"/>
              <a:gd name="T79" fmla="*/ 8 h 1029"/>
              <a:gd name="T80" fmla="*/ 4656 w 5699"/>
              <a:gd name="T81" fmla="*/ 2 h 1029"/>
              <a:gd name="T82" fmla="*/ 4995 w 5699"/>
              <a:gd name="T83" fmla="*/ 0 h 10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699" h="1029">
                <a:moveTo>
                  <a:pt x="4995" y="0"/>
                </a:moveTo>
                <a:lnTo>
                  <a:pt x="5344" y="3"/>
                </a:lnTo>
                <a:lnTo>
                  <a:pt x="5699" y="12"/>
                </a:lnTo>
                <a:lnTo>
                  <a:pt x="5699" y="43"/>
                </a:lnTo>
                <a:lnTo>
                  <a:pt x="5324" y="45"/>
                </a:lnTo>
                <a:lnTo>
                  <a:pt x="4959" y="52"/>
                </a:lnTo>
                <a:lnTo>
                  <a:pt x="4602" y="66"/>
                </a:lnTo>
                <a:lnTo>
                  <a:pt x="4254" y="85"/>
                </a:lnTo>
                <a:lnTo>
                  <a:pt x="3912" y="109"/>
                </a:lnTo>
                <a:lnTo>
                  <a:pt x="3580" y="139"/>
                </a:lnTo>
                <a:lnTo>
                  <a:pt x="3256" y="174"/>
                </a:lnTo>
                <a:lnTo>
                  <a:pt x="2939" y="214"/>
                </a:lnTo>
                <a:lnTo>
                  <a:pt x="2631" y="261"/>
                </a:lnTo>
                <a:lnTo>
                  <a:pt x="2331" y="313"/>
                </a:lnTo>
                <a:lnTo>
                  <a:pt x="2039" y="371"/>
                </a:lnTo>
                <a:lnTo>
                  <a:pt x="1757" y="433"/>
                </a:lnTo>
                <a:lnTo>
                  <a:pt x="1480" y="501"/>
                </a:lnTo>
                <a:lnTo>
                  <a:pt x="1214" y="576"/>
                </a:lnTo>
                <a:lnTo>
                  <a:pt x="954" y="654"/>
                </a:lnTo>
                <a:lnTo>
                  <a:pt x="703" y="740"/>
                </a:lnTo>
                <a:lnTo>
                  <a:pt x="461" y="830"/>
                </a:lnTo>
                <a:lnTo>
                  <a:pt x="226" y="926"/>
                </a:lnTo>
                <a:lnTo>
                  <a:pt x="0" y="1029"/>
                </a:lnTo>
                <a:lnTo>
                  <a:pt x="0" y="832"/>
                </a:lnTo>
                <a:lnTo>
                  <a:pt x="214" y="741"/>
                </a:lnTo>
                <a:lnTo>
                  <a:pt x="437" y="656"/>
                </a:lnTo>
                <a:lnTo>
                  <a:pt x="667" y="576"/>
                </a:lnTo>
                <a:lnTo>
                  <a:pt x="904" y="501"/>
                </a:lnTo>
                <a:lnTo>
                  <a:pt x="1147" y="432"/>
                </a:lnTo>
                <a:lnTo>
                  <a:pt x="1400" y="367"/>
                </a:lnTo>
                <a:lnTo>
                  <a:pt x="1659" y="308"/>
                </a:lnTo>
                <a:lnTo>
                  <a:pt x="1926" y="254"/>
                </a:lnTo>
                <a:lnTo>
                  <a:pt x="2199" y="205"/>
                </a:lnTo>
                <a:lnTo>
                  <a:pt x="2481" y="162"/>
                </a:lnTo>
                <a:lnTo>
                  <a:pt x="2768" y="123"/>
                </a:lnTo>
                <a:lnTo>
                  <a:pt x="3064" y="90"/>
                </a:lnTo>
                <a:lnTo>
                  <a:pt x="3367" y="62"/>
                </a:lnTo>
                <a:lnTo>
                  <a:pt x="3679" y="40"/>
                </a:lnTo>
                <a:lnTo>
                  <a:pt x="3998" y="21"/>
                </a:lnTo>
                <a:lnTo>
                  <a:pt x="4323" y="8"/>
                </a:lnTo>
                <a:lnTo>
                  <a:pt x="4656" y="2"/>
                </a:lnTo>
                <a:lnTo>
                  <a:pt x="4995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vert="horz" wrap="square" lIns="121907" tIns="60953" rIns="121907" bIns="60953" numCol="1" anchor="t" anchorCtr="0" compatLnSpc="1"/>
          <a:lstStyle/>
          <a:p>
            <a:endParaRPr lang="zh-CN" altLang="en-US"/>
          </a:p>
        </p:txBody>
      </p:sp>
      <p:sp>
        <p:nvSpPr>
          <p:cNvPr id="16" name="Freeform 9"/>
          <p:cNvSpPr/>
          <p:nvPr/>
        </p:nvSpPr>
        <p:spPr bwMode="auto">
          <a:xfrm>
            <a:off x="334" y="1"/>
            <a:ext cx="12191666" cy="1616148"/>
          </a:xfrm>
          <a:custGeom>
            <a:avLst/>
            <a:gdLst>
              <a:gd name="T0" fmla="*/ 0 w 5699"/>
              <a:gd name="T1" fmla="*/ 0 h 1198"/>
              <a:gd name="T2" fmla="*/ 5699 w 5699"/>
              <a:gd name="T3" fmla="*/ 0 h 1198"/>
              <a:gd name="T4" fmla="*/ 5699 w 5699"/>
              <a:gd name="T5" fmla="*/ 410 h 1198"/>
              <a:gd name="T6" fmla="*/ 5344 w 5699"/>
              <a:gd name="T7" fmla="*/ 399 h 1198"/>
              <a:gd name="T8" fmla="*/ 4995 w 5699"/>
              <a:gd name="T9" fmla="*/ 394 h 1198"/>
              <a:gd name="T10" fmla="*/ 4656 w 5699"/>
              <a:gd name="T11" fmla="*/ 394 h 1198"/>
              <a:gd name="T12" fmla="*/ 4323 w 5699"/>
              <a:gd name="T13" fmla="*/ 399 h 1198"/>
              <a:gd name="T14" fmla="*/ 3998 w 5699"/>
              <a:gd name="T15" fmla="*/ 410 h 1198"/>
              <a:gd name="T16" fmla="*/ 3679 w 5699"/>
              <a:gd name="T17" fmla="*/ 425 h 1198"/>
              <a:gd name="T18" fmla="*/ 3367 w 5699"/>
              <a:gd name="T19" fmla="*/ 446 h 1198"/>
              <a:gd name="T20" fmla="*/ 3064 w 5699"/>
              <a:gd name="T21" fmla="*/ 474 h 1198"/>
              <a:gd name="T22" fmla="*/ 2768 w 5699"/>
              <a:gd name="T23" fmla="*/ 505 h 1198"/>
              <a:gd name="T24" fmla="*/ 2481 w 5699"/>
              <a:gd name="T25" fmla="*/ 542 h 1198"/>
              <a:gd name="T26" fmla="*/ 2199 w 5699"/>
              <a:gd name="T27" fmla="*/ 584 h 1198"/>
              <a:gd name="T28" fmla="*/ 1926 w 5699"/>
              <a:gd name="T29" fmla="*/ 631 h 1198"/>
              <a:gd name="T30" fmla="*/ 1659 w 5699"/>
              <a:gd name="T31" fmla="*/ 683 h 1198"/>
              <a:gd name="T32" fmla="*/ 1400 w 5699"/>
              <a:gd name="T33" fmla="*/ 742 h 1198"/>
              <a:gd name="T34" fmla="*/ 1147 w 5699"/>
              <a:gd name="T35" fmla="*/ 805 h 1198"/>
              <a:gd name="T36" fmla="*/ 904 w 5699"/>
              <a:gd name="T37" fmla="*/ 873 h 1198"/>
              <a:gd name="T38" fmla="*/ 667 w 5699"/>
              <a:gd name="T39" fmla="*/ 946 h 1198"/>
              <a:gd name="T40" fmla="*/ 437 w 5699"/>
              <a:gd name="T41" fmla="*/ 1024 h 1198"/>
              <a:gd name="T42" fmla="*/ 214 w 5699"/>
              <a:gd name="T43" fmla="*/ 1109 h 1198"/>
              <a:gd name="T44" fmla="*/ 0 w 5699"/>
              <a:gd name="T45" fmla="*/ 1198 h 1198"/>
              <a:gd name="T46" fmla="*/ 0 w 5699"/>
              <a:gd name="T47" fmla="*/ 0 h 1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699" h="1198">
                <a:moveTo>
                  <a:pt x="0" y="0"/>
                </a:moveTo>
                <a:lnTo>
                  <a:pt x="5699" y="0"/>
                </a:lnTo>
                <a:lnTo>
                  <a:pt x="5699" y="410"/>
                </a:lnTo>
                <a:lnTo>
                  <a:pt x="5344" y="399"/>
                </a:lnTo>
                <a:lnTo>
                  <a:pt x="4995" y="394"/>
                </a:lnTo>
                <a:lnTo>
                  <a:pt x="4656" y="394"/>
                </a:lnTo>
                <a:lnTo>
                  <a:pt x="4323" y="399"/>
                </a:lnTo>
                <a:lnTo>
                  <a:pt x="3998" y="410"/>
                </a:lnTo>
                <a:lnTo>
                  <a:pt x="3679" y="425"/>
                </a:lnTo>
                <a:lnTo>
                  <a:pt x="3367" y="446"/>
                </a:lnTo>
                <a:lnTo>
                  <a:pt x="3064" y="474"/>
                </a:lnTo>
                <a:lnTo>
                  <a:pt x="2768" y="505"/>
                </a:lnTo>
                <a:lnTo>
                  <a:pt x="2481" y="542"/>
                </a:lnTo>
                <a:lnTo>
                  <a:pt x="2199" y="584"/>
                </a:lnTo>
                <a:lnTo>
                  <a:pt x="1926" y="631"/>
                </a:lnTo>
                <a:lnTo>
                  <a:pt x="1659" y="683"/>
                </a:lnTo>
                <a:lnTo>
                  <a:pt x="1400" y="742"/>
                </a:lnTo>
                <a:lnTo>
                  <a:pt x="1147" y="805"/>
                </a:lnTo>
                <a:lnTo>
                  <a:pt x="904" y="873"/>
                </a:lnTo>
                <a:lnTo>
                  <a:pt x="667" y="946"/>
                </a:lnTo>
                <a:lnTo>
                  <a:pt x="437" y="1024"/>
                </a:lnTo>
                <a:lnTo>
                  <a:pt x="214" y="1109"/>
                </a:lnTo>
                <a:lnTo>
                  <a:pt x="0" y="119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vert="horz" wrap="square" lIns="121907" tIns="60953" rIns="121907" bIns="60953" numCol="1" anchor="t" anchorCtr="0" compatLnSpc="1"/>
          <a:lstStyle/>
          <a:p>
            <a:endParaRPr lang="zh-CN" altLang="en-US"/>
          </a:p>
        </p:txBody>
      </p:sp>
      <p:sp>
        <p:nvSpPr>
          <p:cNvPr id="14" name="Freeform 6"/>
          <p:cNvSpPr/>
          <p:nvPr/>
        </p:nvSpPr>
        <p:spPr bwMode="auto">
          <a:xfrm>
            <a:off x="335" y="5437191"/>
            <a:ext cx="12189744" cy="1242726"/>
          </a:xfrm>
          <a:custGeom>
            <a:avLst/>
            <a:gdLst>
              <a:gd name="T0" fmla="*/ 5699 w 5699"/>
              <a:gd name="T1" fmla="*/ 0 h 581"/>
              <a:gd name="T2" fmla="*/ 5699 w 5699"/>
              <a:gd name="T3" fmla="*/ 141 h 581"/>
              <a:gd name="T4" fmla="*/ 5473 w 5699"/>
              <a:gd name="T5" fmla="*/ 202 h 581"/>
              <a:gd name="T6" fmla="*/ 5238 w 5699"/>
              <a:gd name="T7" fmla="*/ 258 h 581"/>
              <a:gd name="T8" fmla="*/ 4996 w 5699"/>
              <a:gd name="T9" fmla="*/ 310 h 581"/>
              <a:gd name="T10" fmla="*/ 4745 w 5699"/>
              <a:gd name="T11" fmla="*/ 357 h 581"/>
              <a:gd name="T12" fmla="*/ 4485 w 5699"/>
              <a:gd name="T13" fmla="*/ 399 h 581"/>
              <a:gd name="T14" fmla="*/ 4217 w 5699"/>
              <a:gd name="T15" fmla="*/ 437 h 581"/>
              <a:gd name="T16" fmla="*/ 3942 w 5699"/>
              <a:gd name="T17" fmla="*/ 470 h 581"/>
              <a:gd name="T18" fmla="*/ 3658 w 5699"/>
              <a:gd name="T19" fmla="*/ 500 h 581"/>
              <a:gd name="T20" fmla="*/ 3368 w 5699"/>
              <a:gd name="T21" fmla="*/ 524 h 581"/>
              <a:gd name="T22" fmla="*/ 3068 w 5699"/>
              <a:gd name="T23" fmla="*/ 545 h 581"/>
              <a:gd name="T24" fmla="*/ 2760 w 5699"/>
              <a:gd name="T25" fmla="*/ 561 h 581"/>
              <a:gd name="T26" fmla="*/ 2443 w 5699"/>
              <a:gd name="T27" fmla="*/ 571 h 581"/>
              <a:gd name="T28" fmla="*/ 2119 w 5699"/>
              <a:gd name="T29" fmla="*/ 578 h 581"/>
              <a:gd name="T30" fmla="*/ 1787 w 5699"/>
              <a:gd name="T31" fmla="*/ 581 h 581"/>
              <a:gd name="T32" fmla="*/ 1445 w 5699"/>
              <a:gd name="T33" fmla="*/ 580 h 581"/>
              <a:gd name="T34" fmla="*/ 1095 w 5699"/>
              <a:gd name="T35" fmla="*/ 573 h 581"/>
              <a:gd name="T36" fmla="*/ 738 w 5699"/>
              <a:gd name="T37" fmla="*/ 561 h 581"/>
              <a:gd name="T38" fmla="*/ 375 w 5699"/>
              <a:gd name="T39" fmla="*/ 547 h 581"/>
              <a:gd name="T40" fmla="*/ 0 w 5699"/>
              <a:gd name="T41" fmla="*/ 526 h 581"/>
              <a:gd name="T42" fmla="*/ 0 w 5699"/>
              <a:gd name="T43" fmla="*/ 503 h 581"/>
              <a:gd name="T44" fmla="*/ 394 w 5699"/>
              <a:gd name="T45" fmla="*/ 515 h 581"/>
              <a:gd name="T46" fmla="*/ 779 w 5699"/>
              <a:gd name="T47" fmla="*/ 524 h 581"/>
              <a:gd name="T48" fmla="*/ 1155 w 5699"/>
              <a:gd name="T49" fmla="*/ 527 h 581"/>
              <a:gd name="T50" fmla="*/ 1522 w 5699"/>
              <a:gd name="T51" fmla="*/ 526 h 581"/>
              <a:gd name="T52" fmla="*/ 1879 w 5699"/>
              <a:gd name="T53" fmla="*/ 519 h 581"/>
              <a:gd name="T54" fmla="*/ 2227 w 5699"/>
              <a:gd name="T55" fmla="*/ 507 h 581"/>
              <a:gd name="T56" fmla="*/ 2567 w 5699"/>
              <a:gd name="T57" fmla="*/ 491 h 581"/>
              <a:gd name="T58" fmla="*/ 2898 w 5699"/>
              <a:gd name="T59" fmla="*/ 470 h 581"/>
              <a:gd name="T60" fmla="*/ 3218 w 5699"/>
              <a:gd name="T61" fmla="*/ 446 h 581"/>
              <a:gd name="T62" fmla="*/ 3530 w 5699"/>
              <a:gd name="T63" fmla="*/ 414 h 581"/>
              <a:gd name="T64" fmla="*/ 3832 w 5699"/>
              <a:gd name="T65" fmla="*/ 380 h 581"/>
              <a:gd name="T66" fmla="*/ 4127 w 5699"/>
              <a:gd name="T67" fmla="*/ 339 h 581"/>
              <a:gd name="T68" fmla="*/ 4412 w 5699"/>
              <a:gd name="T69" fmla="*/ 294 h 581"/>
              <a:gd name="T70" fmla="*/ 4687 w 5699"/>
              <a:gd name="T71" fmla="*/ 245 h 581"/>
              <a:gd name="T72" fmla="*/ 4954 w 5699"/>
              <a:gd name="T73" fmla="*/ 192 h 581"/>
              <a:gd name="T74" fmla="*/ 5211 w 5699"/>
              <a:gd name="T75" fmla="*/ 132 h 581"/>
              <a:gd name="T76" fmla="*/ 5459 w 5699"/>
              <a:gd name="T77" fmla="*/ 68 h 581"/>
              <a:gd name="T78" fmla="*/ 5699 w 5699"/>
              <a:gd name="T79" fmla="*/ 0 h 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699" h="581">
                <a:moveTo>
                  <a:pt x="5699" y="0"/>
                </a:moveTo>
                <a:lnTo>
                  <a:pt x="5699" y="141"/>
                </a:lnTo>
                <a:lnTo>
                  <a:pt x="5473" y="202"/>
                </a:lnTo>
                <a:lnTo>
                  <a:pt x="5238" y="258"/>
                </a:lnTo>
                <a:lnTo>
                  <a:pt x="4996" y="310"/>
                </a:lnTo>
                <a:lnTo>
                  <a:pt x="4745" y="357"/>
                </a:lnTo>
                <a:lnTo>
                  <a:pt x="4485" y="399"/>
                </a:lnTo>
                <a:lnTo>
                  <a:pt x="4217" y="437"/>
                </a:lnTo>
                <a:lnTo>
                  <a:pt x="3942" y="470"/>
                </a:lnTo>
                <a:lnTo>
                  <a:pt x="3658" y="500"/>
                </a:lnTo>
                <a:lnTo>
                  <a:pt x="3368" y="524"/>
                </a:lnTo>
                <a:lnTo>
                  <a:pt x="3068" y="545"/>
                </a:lnTo>
                <a:lnTo>
                  <a:pt x="2760" y="561"/>
                </a:lnTo>
                <a:lnTo>
                  <a:pt x="2443" y="571"/>
                </a:lnTo>
                <a:lnTo>
                  <a:pt x="2119" y="578"/>
                </a:lnTo>
                <a:lnTo>
                  <a:pt x="1787" y="581"/>
                </a:lnTo>
                <a:lnTo>
                  <a:pt x="1445" y="580"/>
                </a:lnTo>
                <a:lnTo>
                  <a:pt x="1095" y="573"/>
                </a:lnTo>
                <a:lnTo>
                  <a:pt x="738" y="561"/>
                </a:lnTo>
                <a:lnTo>
                  <a:pt x="375" y="547"/>
                </a:lnTo>
                <a:lnTo>
                  <a:pt x="0" y="526"/>
                </a:lnTo>
                <a:lnTo>
                  <a:pt x="0" y="503"/>
                </a:lnTo>
                <a:lnTo>
                  <a:pt x="394" y="515"/>
                </a:lnTo>
                <a:lnTo>
                  <a:pt x="779" y="524"/>
                </a:lnTo>
                <a:lnTo>
                  <a:pt x="1155" y="527"/>
                </a:lnTo>
                <a:lnTo>
                  <a:pt x="1522" y="526"/>
                </a:lnTo>
                <a:lnTo>
                  <a:pt x="1879" y="519"/>
                </a:lnTo>
                <a:lnTo>
                  <a:pt x="2227" y="507"/>
                </a:lnTo>
                <a:lnTo>
                  <a:pt x="2567" y="491"/>
                </a:lnTo>
                <a:lnTo>
                  <a:pt x="2898" y="470"/>
                </a:lnTo>
                <a:lnTo>
                  <a:pt x="3218" y="446"/>
                </a:lnTo>
                <a:lnTo>
                  <a:pt x="3530" y="414"/>
                </a:lnTo>
                <a:lnTo>
                  <a:pt x="3832" y="380"/>
                </a:lnTo>
                <a:lnTo>
                  <a:pt x="4127" y="339"/>
                </a:lnTo>
                <a:lnTo>
                  <a:pt x="4412" y="294"/>
                </a:lnTo>
                <a:lnTo>
                  <a:pt x="4687" y="245"/>
                </a:lnTo>
                <a:lnTo>
                  <a:pt x="4954" y="192"/>
                </a:lnTo>
                <a:lnTo>
                  <a:pt x="5211" y="132"/>
                </a:lnTo>
                <a:lnTo>
                  <a:pt x="5459" y="68"/>
                </a:lnTo>
                <a:lnTo>
                  <a:pt x="5699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vert="horz" wrap="square" lIns="121907" tIns="60953" rIns="121907" bIns="60953" numCol="1" anchor="t" anchorCtr="0" compatLnSpc="1"/>
          <a:p>
            <a:endParaRPr lang="zh-CN" altLang="en-US" dirty="0"/>
          </a:p>
        </p:txBody>
      </p:sp>
      <p:pic>
        <p:nvPicPr>
          <p:cNvPr id="2" name="图片 1" descr="f8dfa0b7ddf545e3ba8957ce4cc6cf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print"/>
          <a:srcRect l="17473" t="15423" r="18657" b="15756"/>
          <a:stretch>
            <a:fillRect/>
          </a:stretch>
        </p:blipFill>
        <p:spPr>
          <a:xfrm>
            <a:off x="311785" y="128905"/>
            <a:ext cx="1101725" cy="1172845"/>
          </a:xfrm>
          <a:prstGeom prst="ellipse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317875" y="1426528"/>
            <a:ext cx="7748270" cy="378460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医务人员一级防护操作规范</a:t>
            </a:r>
            <a:endParaRPr lang="zh-CN" altLang="en-US" sz="4000" b="1" dirty="0">
              <a:solidFill>
                <a:schemeClr val="accent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en-US" sz="3200" dirty="0"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版权所有：苏州市护理学会</a:t>
            </a:r>
            <a:endParaRPr lang="zh-CN" altLang="en-US" sz="3200" dirty="0">
              <a:solidFill>
                <a:schemeClr val="accent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3200" dirty="0"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专业审核：疼痛护理专业委员会</a:t>
            </a:r>
            <a:endParaRPr lang="zh-CN" altLang="en-US" sz="3200" dirty="0">
              <a:solidFill>
                <a:schemeClr val="accent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3200" dirty="0"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供稿单位：</a:t>
            </a:r>
            <a:r>
              <a:rPr lang="en-US" altLang="zh-CN" sz="3200" dirty="0"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XXXX</a:t>
            </a:r>
            <a:endParaRPr lang="en-US" altLang="zh-CN" sz="3200" dirty="0">
              <a:solidFill>
                <a:schemeClr val="accent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08280" y="2118360"/>
            <a:ext cx="2284095" cy="398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F0000"/>
                </a:solidFill>
              </a:rPr>
              <a:t>填写微课题目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cxnSp>
        <p:nvCxnSpPr>
          <p:cNvPr id="7" name="直接箭头连接符 6"/>
          <p:cNvCxnSpPr>
            <a:stCxn id="4" idx="3"/>
          </p:cNvCxnSpPr>
          <p:nvPr/>
        </p:nvCxnSpPr>
        <p:spPr>
          <a:xfrm flipV="1">
            <a:off x="2492375" y="2312670"/>
            <a:ext cx="507365" cy="5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208280" y="3018790"/>
            <a:ext cx="2284095" cy="7067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F0000"/>
                </a:solidFill>
              </a:rPr>
              <a:t>版权统一写：苏州市护理学会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cxnSp>
        <p:nvCxnSpPr>
          <p:cNvPr id="6" name="直接箭头连接符 5"/>
          <p:cNvCxnSpPr>
            <a:stCxn id="5" idx="3"/>
          </p:cNvCxnSpPr>
          <p:nvPr/>
        </p:nvCxnSpPr>
        <p:spPr>
          <a:xfrm flipV="1">
            <a:off x="2492375" y="3367405"/>
            <a:ext cx="507365" cy="5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08280" y="4666615"/>
            <a:ext cx="2284095" cy="398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F0000"/>
                </a:solidFill>
              </a:rPr>
              <a:t>填写供稿单位全称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cxnSp>
        <p:nvCxnSpPr>
          <p:cNvPr id="9" name="直接箭头连接符 8"/>
          <p:cNvCxnSpPr>
            <a:stCxn id="8" idx="3"/>
          </p:cNvCxnSpPr>
          <p:nvPr/>
        </p:nvCxnSpPr>
        <p:spPr>
          <a:xfrm flipV="1">
            <a:off x="2492375" y="4860925"/>
            <a:ext cx="507365" cy="5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208280" y="3998595"/>
            <a:ext cx="2284095" cy="398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F0000"/>
                </a:solidFill>
              </a:rPr>
              <a:t>填写出品专委会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cxnSp>
        <p:nvCxnSpPr>
          <p:cNvPr id="11" name="直接箭头连接符 10"/>
          <p:cNvCxnSpPr>
            <a:stCxn id="10" idx="3"/>
          </p:cNvCxnSpPr>
          <p:nvPr/>
        </p:nvCxnSpPr>
        <p:spPr>
          <a:xfrm flipV="1">
            <a:off x="2492375" y="4192905"/>
            <a:ext cx="507365" cy="5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5030470" y="1301750"/>
            <a:ext cx="2536190" cy="5219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pPr algn="ctr"/>
            <a:r>
              <a:rPr lang="zh-CN" altLang="en-US" sz="2800" b="1">
                <a:solidFill>
                  <a:srgbClr val="FF0000"/>
                </a:solidFill>
              </a:rPr>
              <a:t>课件尾页示例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tags/tag1.xml><?xml version="1.0" encoding="utf-8"?>
<p:tagLst xmlns:p="http://schemas.openxmlformats.org/presentationml/2006/main">
  <p:tag name="KSO_WM_UNIT_PLACING_PICTURE_USER_VIEWPORT" val="{&quot;height&quot;:1847,&quot;width&quot;:1735}"/>
</p:tagLst>
</file>

<file path=ppt/tags/tag2.xml><?xml version="1.0" encoding="utf-8"?>
<p:tagLst xmlns:p="http://schemas.openxmlformats.org/presentationml/2006/main">
  <p:tag name="AS_NET" val="2.0.50727.5485"/>
  <p:tag name="AS_OS" val="Microsoft Windows NT 6.1.7601 Service Pack 1"/>
  <p:tag name="AS_RELEASE_DATE" val="2018.04.09"/>
  <p:tag name="AS_TITLE" val="Aspose.Slides for .NET 2.0"/>
  <p:tag name="AS_VERSION" val="18.4"/>
  <p:tag name="ISPRING_PRESENTATION_TITLE" val="工作总结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c1xl32a">
      <a:majorFont>
        <a:latin typeface=""/>
        <a:ea typeface="宋体"/>
        <a:cs typeface=""/>
      </a:majorFont>
      <a:minorFont>
        <a:latin typeface="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WPS 演示</Application>
  <PresentationFormat>自定义</PresentationFormat>
  <Paragraphs>26</Paragraphs>
  <Slides>2</Slides>
  <Notes>35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Kartika</vt:lpstr>
      <vt:lpstr>DejaVu Math TeX Gyre</vt:lpstr>
      <vt:lpstr>微软雅黑</vt:lpstr>
      <vt:lpstr>Arial Unicode MS</vt:lpstr>
      <vt:lpstr>Calibri</vt:lpstr>
      <vt:lpstr>Office 主题</vt:lpstr>
      <vt:lpstr>PowerPoint 演示文稿</vt:lpstr>
      <vt:lpstr>PowerPoint 演示文稿</vt:lpstr>
    </vt:vector>
  </TitlesOfParts>
  <Company>上海剑姬网络科技有限公司</Company>
  <LinksUpToDate>false</LinksUpToDate>
  <SharedDoc>false</SharedDoc>
  <HyperlinksChanged>false</HyperlinksChanged>
  <AppVersion>14.0000</AppVersion>
  <Manager>风云办公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风云办公PPT模板</dc:title>
  <dc:creator>风云办公</dc:creator>
  <cp:keywords>风云办公</cp:keywords>
  <dc:description>风云办公 http://www.ppt118.com</dc:description>
  <cp:lastModifiedBy>吴超</cp:lastModifiedBy>
  <cp:revision>225</cp:revision>
  <dcterms:created xsi:type="dcterms:W3CDTF">2015-05-05T08:02:00Z</dcterms:created>
  <dcterms:modified xsi:type="dcterms:W3CDTF">2026-03-10T01:19:05Z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5E8FC3342951406FBAA5A8C70F0EE34B</vt:lpwstr>
  </property>
</Properties>
</file>